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797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715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964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2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86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186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88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976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243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21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178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5E8E7-C964-419D-8DE4-6FFC8D76785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FA583-5128-42E2-AF9A-746928EAD2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485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5496" y="383247"/>
            <a:ext cx="2808312" cy="354980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beginning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3203848" y="383248"/>
            <a:ext cx="2808312" cy="354980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6300192" y="366839"/>
            <a:ext cx="2808312" cy="356621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-10620" y="5085184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25087" y="5085184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6356927" y="5023868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346307" y="5639969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225087" y="5639969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335686" y="4509120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0" y="5661248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203847" y="4509120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0" y="4492530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79712" y="0"/>
            <a:ext cx="5997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I retell the story of the Three Billy Goats Gruff?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661" y="3563724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Beginning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02508" y="3565977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Middle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47135" y="3531458"/>
            <a:ext cx="585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End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356927" y="6309320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225087" y="6309320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5496" y="6309320"/>
            <a:ext cx="278707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7168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Jotmans Hall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Mrs.Dorrington</dc:creator>
  <cp:lastModifiedBy>Mrs.Price</cp:lastModifiedBy>
  <cp:revision>2</cp:revision>
  <cp:lastPrinted>2017-02-23T08:24:54Z</cp:lastPrinted>
  <dcterms:created xsi:type="dcterms:W3CDTF">2017-02-23T08:19:06Z</dcterms:created>
  <dcterms:modified xsi:type="dcterms:W3CDTF">2021-01-04T13:10:06Z</dcterms:modified>
</cp:coreProperties>
</file>