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4"/>
  </p:sldMasterIdLst>
  <p:sldIdLst>
    <p:sldId id="256" r:id="rId5"/>
    <p:sldId id="268" r:id="rId6"/>
    <p:sldId id="258" r:id="rId7"/>
    <p:sldId id="257" r:id="rId8"/>
    <p:sldId id="259" r:id="rId9"/>
    <p:sldId id="260" r:id="rId10"/>
    <p:sldId id="263" r:id="rId11"/>
    <p:sldId id="261" r:id="rId12"/>
    <p:sldId id="262" r:id="rId13"/>
    <p:sldId id="264" r:id="rId14"/>
    <p:sldId id="266" r:id="rId15"/>
    <p:sldId id="265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B4ABA-AE27-4F55-886A-C0556A7CA4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992544-7310-46AE-A9AA-A831C4BF59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C76ACA-2FDD-4C6E-B0DE-9B25ABAB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9014DE-BA61-4ABB-AFCB-11CCC616C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8CA0-C1E5-40E0-9E4E-6E5CD6AD5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75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768F1-91CA-4840-A6A1-E13D2CEC6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434DD-D44C-431E-85E9-5AD8CF6FD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635D-8B2F-4EA1-981E-769698424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8B8E82-7B39-4EBC-96A9-E1091DB20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B4D74-B82B-4995-8A40-36C994577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624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D2235-573A-4B6F-B181-EA8EED733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C7EE82-E1BA-4CD9-BACB-13851B31C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A8762-EEBC-4786-8B79-7DEC010FE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9B1CCB-952B-4A1E-A271-ADD31BD99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66F39-A1A5-46AB-B614-029B2E8A6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947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7A641-60DC-4672-839D-3065960F1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BFED6-F8F5-4286-9253-CFDD42B3E1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4CD1-427F-49E2-A251-C098B7B29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2B51F6-B056-487F-AC40-748AC0F88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D8CCB-BF63-4F46-9785-24869ECE5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46616C-5337-4F37-A7FB-EB883CA4A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267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073C6-3B6E-4E0C-8456-DA0BDF6F4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900DBB-FCF2-4281-8011-C165EB686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5BDF6-232A-4E59-ACCC-A4B94B5500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998BAD-DF84-4B4E-9CA7-E9B5C8C514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8331B5-9B81-4957-9DF0-5A116CEE84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71F7E6-9648-4DAB-942F-14EBADE76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9BAD08-A268-43D0-8EEF-F9A52118F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847016-8A31-4AAF-8B85-A7EF9AEC0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803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537E4-21C4-448A-A472-534C4DD3B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9BDD8C-BA1C-4273-9F6F-7C2AAD6C8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5A6080-283C-4B43-8D1D-D0E1AEC17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73F6A8-F173-4DFA-9A06-DD46ED19C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953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769995-053F-43B9-8CA0-1F815DA6D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9FE756-0008-4E87-86EE-C6EB694BD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E66F54-D69D-437B-82C3-DD40A1214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611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C4DA9-236C-41D0-BB4B-41BC02376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ECFAF-B4FF-420C-A9D0-6AD70AF67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1C8E6-C64A-499F-89E8-2EEA39830A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6E7F97-9025-4ABD-B4A9-94E0A65D5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A04F71-9F88-4EA8-A945-3EFD51218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F432FE-DF77-4908-8ACB-9B10C10A8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52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86E4C-341B-420F-B73B-DA5A09330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4E870C-98D2-49F1-ADD8-4309045107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8F9DC3-A411-4A80-8A49-9AE7905642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A8F5DD-665C-4AA3-B86A-D599B6DB8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611BF2-9CA8-4CF8-A0BA-24B07DD89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72735E-5A35-4858-885E-F3AD12416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80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9F953-D4A4-4954-8716-DC19A14C3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EB8346-AA51-4D9E-918E-9BF9422121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5ACCC7-2A0E-4E7F-9A47-BF7AB8D1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631E1-7F70-4420-8D50-FD4850E8B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16C4D-3962-467D-A4E5-DEA1A3FD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820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2C8F47-B27A-421A-946D-98F6D019BF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461D48-E849-4CEC-81CE-DB52A668FC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3C68F-EB89-4FB8-9D91-0E09C4F3E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01B33-43FF-4B82-8C75-114C252D4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C6DF19-04D6-4029-996B-2A5DE6F2E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942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CF8EA9-3485-418F-A135-A8980E58C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8FADE6-333E-47F6-8FEE-0BA3EB3A8E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5423B1-7ABF-4B5D-BBE2-6429FF6D3B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E75A7-8C58-4886-B50C-AE5556FE232C}" type="datetimeFigureOut">
              <a:rPr lang="en-GB" smtClean="0"/>
              <a:t>20/10/2023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0F008-D399-4C1D-9F14-2AFABF8D2F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FEF753-84C0-41B9-8F89-B4AB15B96E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78404-EBA1-4F42-9AF4-B601DCE66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27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canveyisland.org/places-3/places-2-3/lakeside/canvey-lake-june-2020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695B1-2D2D-4305-B478-B07C13324B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8F2613-778C-4834-BEA4-3FCAE30E9A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Art Project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2023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409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6107D51-8BC9-4A03-80D3-178BE3371E13}"/>
              </a:ext>
            </a:extLst>
          </p:cNvPr>
          <p:cNvSpPr txBox="1"/>
          <p:nvPr/>
        </p:nvSpPr>
        <p:spPr>
          <a:xfrm>
            <a:off x="1171851" y="1722268"/>
            <a:ext cx="100850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Let’s take a look at our lake!</a:t>
            </a:r>
          </a:p>
        </p:txBody>
      </p:sp>
      <p:pic>
        <p:nvPicPr>
          <p:cNvPr id="1026" name="Picture 2" descr="80+ Boy Sitting Looking At Water And Fishing On Pond Stock Photos, Pictures  &amp; Royalty-Free Images - iStock">
            <a:extLst>
              <a:ext uri="{FF2B5EF4-FFF2-40B4-BE49-F238E27FC236}">
                <a16:creationId xmlns:a16="http://schemas.microsoft.com/office/drawing/2014/main" id="{ED960E06-BB4A-481B-884F-C67D51B5B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105" y="3430745"/>
            <a:ext cx="4375443" cy="29116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12363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FE37DE-EE6E-4F99-B1B7-8753E192A6E3}"/>
              </a:ext>
            </a:extLst>
          </p:cNvPr>
          <p:cNvSpPr/>
          <p:nvPr/>
        </p:nvSpPr>
        <p:spPr>
          <a:xfrm>
            <a:off x="1876148" y="3851560"/>
            <a:ext cx="8191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https://www.canveyisland.org/places-3/places-2-3/lakeside/canvey-lake-june-2020</a:t>
            </a:r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14685-C770-4D4B-8820-E3FA739475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631"/>
          <a:stretch/>
        </p:blipFill>
        <p:spPr>
          <a:xfrm>
            <a:off x="1536112" y="1491187"/>
            <a:ext cx="8640381" cy="20656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83AB9D-767F-4FCF-9AA4-A508A66C8D0A}"/>
              </a:ext>
            </a:extLst>
          </p:cNvPr>
          <p:cNvSpPr txBox="1"/>
          <p:nvPr/>
        </p:nvSpPr>
        <p:spPr>
          <a:xfrm>
            <a:off x="1207364" y="4843593"/>
            <a:ext cx="11345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Watch this Arial Drone Vision video ‘Flight’ by Chris Little.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1F3E0A-04DB-43E3-8B2F-C5495FF26FDC}"/>
              </a:ext>
            </a:extLst>
          </p:cNvPr>
          <p:cNvSpPr txBox="1"/>
          <p:nvPr/>
        </p:nvSpPr>
        <p:spPr>
          <a:xfrm>
            <a:off x="221942" y="25629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2861400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AF1E52-13FA-4CC1-AFD1-925C64C2D2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67" t="1350" r="3032" b="3100"/>
          <a:stretch/>
        </p:blipFill>
        <p:spPr>
          <a:xfrm>
            <a:off x="1771650" y="915177"/>
            <a:ext cx="8134350" cy="53054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4FBA71-DAF7-47A8-B758-F17106975E7C}"/>
              </a:ext>
            </a:extLst>
          </p:cNvPr>
          <p:cNvSpPr txBox="1"/>
          <p:nvPr/>
        </p:nvSpPr>
        <p:spPr>
          <a:xfrm>
            <a:off x="1864311" y="6220602"/>
            <a:ext cx="49626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Image from: https://www.canveyisland.org/abc-2/wildlife/by-the-lake-in-lockdown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11F358-3101-408D-B1BD-8598122DBB27}"/>
              </a:ext>
            </a:extLst>
          </p:cNvPr>
          <p:cNvSpPr txBox="1"/>
          <p:nvPr/>
        </p:nvSpPr>
        <p:spPr>
          <a:xfrm>
            <a:off x="221942" y="25629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1271043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267E03-721E-4A32-9813-59F249078F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507" y="761447"/>
            <a:ext cx="9898602" cy="47947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F923E4-5B6A-4376-8578-B0B7F796F77B}"/>
              </a:ext>
            </a:extLst>
          </p:cNvPr>
          <p:cNvSpPr txBox="1"/>
          <p:nvPr/>
        </p:nvSpPr>
        <p:spPr>
          <a:xfrm>
            <a:off x="1171854" y="6176214"/>
            <a:ext cx="49892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Image from: https://www.canveyisland.org/abc-2/wildlife/by-the-lake-in-lockdown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A17A8E-6CA6-46F5-AB78-AAFE96A49D4B}"/>
              </a:ext>
            </a:extLst>
          </p:cNvPr>
          <p:cNvSpPr txBox="1"/>
          <p:nvPr/>
        </p:nvSpPr>
        <p:spPr>
          <a:xfrm>
            <a:off x="221942" y="25629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326345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83C3E5-FE25-47F9-A7AB-B2D0E0B4D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324" y="916351"/>
            <a:ext cx="7910003" cy="49892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AD50D2-B174-4EEF-A8A5-E0F1A3C0A927}"/>
              </a:ext>
            </a:extLst>
          </p:cNvPr>
          <p:cNvSpPr txBox="1"/>
          <p:nvPr/>
        </p:nvSpPr>
        <p:spPr>
          <a:xfrm>
            <a:off x="1818324" y="6068967"/>
            <a:ext cx="79100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Image from: https://www.canveyisland.org/abc-2/wildlife/by-the-lake-in-lockdown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F8DF1B-DCE4-4859-A406-663B4ED2E290}"/>
              </a:ext>
            </a:extLst>
          </p:cNvPr>
          <p:cNvSpPr txBox="1"/>
          <p:nvPr/>
        </p:nvSpPr>
        <p:spPr>
          <a:xfrm>
            <a:off x="221942" y="25629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1519679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A8CD04-3A19-4CEA-8DA4-9E58F9DC61DD}"/>
              </a:ext>
            </a:extLst>
          </p:cNvPr>
          <p:cNvSpPr txBox="1"/>
          <p:nvPr/>
        </p:nvSpPr>
        <p:spPr>
          <a:xfrm>
            <a:off x="435006" y="4499896"/>
            <a:ext cx="1083075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are also friends of Canvey Lake. Canvey lake belongs to all of us!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do you love and what would you change?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8693F5-3395-4241-BB72-E74F8A09BA98}"/>
              </a:ext>
            </a:extLst>
          </p:cNvPr>
          <p:cNvSpPr txBox="1"/>
          <p:nvPr/>
        </p:nvSpPr>
        <p:spPr>
          <a:xfrm>
            <a:off x="221942" y="25629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3B467A-025C-4BD4-B6FF-ECAA8950C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57" t="5984" r="7541" b="5998"/>
          <a:stretch/>
        </p:blipFill>
        <p:spPr>
          <a:xfrm>
            <a:off x="1708950" y="949910"/>
            <a:ext cx="7590409" cy="34356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6547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anvey Lake, viewing platform near west... © David Kemp :: Geograph Britain  and Ireland">
            <a:extLst>
              <a:ext uri="{FF2B5EF4-FFF2-40B4-BE49-F238E27FC236}">
                <a16:creationId xmlns:a16="http://schemas.microsoft.com/office/drawing/2014/main" id="{D1323160-A845-4D68-B4E7-6B4D08C4B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671" y="3977430"/>
            <a:ext cx="3816148" cy="253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nvey Lake, footbridge leading to... © David Kemp cc-by-sa/2.0 :: Geograph  Britain and Ireland">
            <a:extLst>
              <a:ext uri="{FF2B5EF4-FFF2-40B4-BE49-F238E27FC236}">
                <a16:creationId xmlns:a16="http://schemas.microsoft.com/office/drawing/2014/main" id="{3CE2B22C-9F97-49F4-8288-AFAE7ED31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15" y="1944902"/>
            <a:ext cx="4949531" cy="3302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E90F27-6682-4C3E-9B0E-8618A0594D97}"/>
              </a:ext>
            </a:extLst>
          </p:cNvPr>
          <p:cNvSpPr txBox="1"/>
          <p:nvPr/>
        </p:nvSpPr>
        <p:spPr>
          <a:xfrm>
            <a:off x="381740" y="800375"/>
            <a:ext cx="686244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are your memories of the lake?</a:t>
            </a:r>
          </a:p>
          <a:p>
            <a:endParaRPr lang="en-GB" dirty="0"/>
          </a:p>
        </p:txBody>
      </p:sp>
      <p:pic>
        <p:nvPicPr>
          <p:cNvPr id="1034" name="Picture 10" descr="21,400+ Kids Fishing Stock Photos, Pictures &amp; Royalty-Free Images - iStock  | Kids fishing rod, Kids fishing pond, Father and kids fishing">
            <a:extLst>
              <a:ext uri="{FF2B5EF4-FFF2-40B4-BE49-F238E27FC236}">
                <a16:creationId xmlns:a16="http://schemas.microsoft.com/office/drawing/2014/main" id="{3E341499-0EC2-4402-A80B-FE64450FC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093" y="1161406"/>
            <a:ext cx="3816148" cy="2539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247 Family Feeding Ducks Stock Photos, High-Res Pictures, and Images -  Getty Images">
            <a:extLst>
              <a:ext uri="{FF2B5EF4-FFF2-40B4-BE49-F238E27FC236}">
                <a16:creationId xmlns:a16="http://schemas.microsoft.com/office/drawing/2014/main" id="{A83401FC-7B8B-4708-9C03-441325B9F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529" y="4604147"/>
            <a:ext cx="3008191" cy="200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2903E13-0281-4E69-ACBD-4AFF8A242C9C}"/>
              </a:ext>
            </a:extLst>
          </p:cNvPr>
          <p:cNvSpPr txBox="1"/>
          <p:nvPr/>
        </p:nvSpPr>
        <p:spPr>
          <a:xfrm>
            <a:off x="80797" y="63726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575070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7563F2-9ED8-49C7-970E-D422A5D6F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8909" y="1255982"/>
            <a:ext cx="6190120" cy="394585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897FAAA-7521-46DF-AC8D-2244598327DB}"/>
              </a:ext>
            </a:extLst>
          </p:cNvPr>
          <p:cNvSpPr txBox="1"/>
          <p:nvPr/>
        </p:nvSpPr>
        <p:spPr>
          <a:xfrm>
            <a:off x="417825" y="1582340"/>
            <a:ext cx="404525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Do you have any photos of your lovely  memories?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You can place them into the memory cloud.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If you do not have any photos, draw a picture of your favourite time at the lake.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Write a sentence about what you loved so much.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A2F77F-BE04-4C58-B439-7D0834C1C451}"/>
              </a:ext>
            </a:extLst>
          </p:cNvPr>
          <p:cNvSpPr txBox="1"/>
          <p:nvPr/>
        </p:nvSpPr>
        <p:spPr>
          <a:xfrm>
            <a:off x="221942" y="25629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972569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A527092-C46A-4321-B02C-207C4DF24EBC}"/>
              </a:ext>
            </a:extLst>
          </p:cNvPr>
          <p:cNvSpPr txBox="1"/>
          <p:nvPr/>
        </p:nvSpPr>
        <p:spPr>
          <a:xfrm>
            <a:off x="701336" y="936010"/>
            <a:ext cx="653396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Let’s design!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How can we make it look cleaner?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can we add?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needs improving? </a:t>
            </a:r>
          </a:p>
          <a:p>
            <a:endParaRPr lang="en-GB" dirty="0"/>
          </a:p>
        </p:txBody>
      </p:sp>
      <p:pic>
        <p:nvPicPr>
          <p:cNvPr id="2050" name="Picture 2" descr="Where Does the Lotus Flower Grow? • Earth.com">
            <a:extLst>
              <a:ext uri="{FF2B5EF4-FFF2-40B4-BE49-F238E27FC236}">
                <a16:creationId xmlns:a16="http://schemas.microsoft.com/office/drawing/2014/main" id="{9E1FB659-FA04-4930-BA88-9726367C4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723" y="477060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landscape, nature, trees, flowers, birch, lake, green, summer, environment,  natural | Pxfuel">
            <a:extLst>
              <a:ext uri="{FF2B5EF4-FFF2-40B4-BE49-F238E27FC236}">
                <a16:creationId xmlns:a16="http://schemas.microsoft.com/office/drawing/2014/main" id="{1A626041-A313-48BD-971A-9B3C8E5AA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723" y="561673"/>
            <a:ext cx="2908288" cy="1935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gents Park Bridge | One of the bridges over the lake in Re… | Flickr">
            <a:extLst>
              <a:ext uri="{FF2B5EF4-FFF2-40B4-BE49-F238E27FC236}">
                <a16:creationId xmlns:a16="http://schemas.microsoft.com/office/drawing/2014/main" id="{0D8BBE21-A512-41D9-AF8C-920B71536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724" y="2702954"/>
            <a:ext cx="2908290" cy="1935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Froggo™ Animal Shaped Litter Bin by Glasdon">
            <a:extLst>
              <a:ext uri="{FF2B5EF4-FFF2-40B4-BE49-F238E27FC236}">
                <a16:creationId xmlns:a16="http://schemas.microsoft.com/office/drawing/2014/main" id="{05157E1A-A375-4364-838D-AB8EFEDA5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538964"/>
            <a:ext cx="1757363" cy="175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Traditional Oak Picnic Table">
            <a:extLst>
              <a:ext uri="{FF2B5EF4-FFF2-40B4-BE49-F238E27FC236}">
                <a16:creationId xmlns:a16="http://schemas.microsoft.com/office/drawing/2014/main" id="{6C8DCEB9-979A-4B50-BCB2-5FF59DBD0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237" y="561673"/>
            <a:ext cx="2885661" cy="192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17B42EA-A16D-418D-9908-B5AEB403EA04}"/>
              </a:ext>
            </a:extLst>
          </p:cNvPr>
          <p:cNvSpPr txBox="1"/>
          <p:nvPr/>
        </p:nvSpPr>
        <p:spPr>
          <a:xfrm>
            <a:off x="79067" y="12294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3065663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943FEB-A05D-44BB-87A2-612F9A31B966}"/>
              </a:ext>
            </a:extLst>
          </p:cNvPr>
          <p:cNvSpPr txBox="1"/>
          <p:nvPr/>
        </p:nvSpPr>
        <p:spPr>
          <a:xfrm>
            <a:off x="1192567" y="1364983"/>
            <a:ext cx="965890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create!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Create a whole class collage/picture of how you would like the lake to look!</a:t>
            </a:r>
          </a:p>
        </p:txBody>
      </p:sp>
      <p:pic>
        <p:nvPicPr>
          <p:cNvPr id="4" name="Picture 8" descr="Regents Park Bridge | One of the bridges over the lake in Re… | Flickr">
            <a:extLst>
              <a:ext uri="{FF2B5EF4-FFF2-40B4-BE49-F238E27FC236}">
                <a16:creationId xmlns:a16="http://schemas.microsoft.com/office/drawing/2014/main" id="{E71755B1-FCE9-4DB6-BC44-01E0BF6F5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280" y="3224972"/>
            <a:ext cx="4235392" cy="281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landscape, nature, trees, flowers, birch, lake, green, summer, environment,  natural | Pxfuel">
            <a:extLst>
              <a:ext uri="{FF2B5EF4-FFF2-40B4-BE49-F238E27FC236}">
                <a16:creationId xmlns:a16="http://schemas.microsoft.com/office/drawing/2014/main" id="{1A43C906-3BD6-449E-95DD-3D97057CB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567" y="3224972"/>
            <a:ext cx="4235389" cy="281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94663F-DFEF-4072-B86B-A06213206222}"/>
              </a:ext>
            </a:extLst>
          </p:cNvPr>
          <p:cNvSpPr txBox="1"/>
          <p:nvPr/>
        </p:nvSpPr>
        <p:spPr>
          <a:xfrm>
            <a:off x="79067" y="199144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842519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wan Lake | KIDS &amp; GLITTER">
            <a:extLst>
              <a:ext uri="{FF2B5EF4-FFF2-40B4-BE49-F238E27FC236}">
                <a16:creationId xmlns:a16="http://schemas.microsoft.com/office/drawing/2014/main" id="{EC6C3E7D-3445-4324-B08F-95A67AE64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82" y="2598002"/>
            <a:ext cx="4593873" cy="356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y Bright Firefly: Composers. Swan Lake Painting and Hand Print Art.">
            <a:extLst>
              <a:ext uri="{FF2B5EF4-FFF2-40B4-BE49-F238E27FC236}">
                <a16:creationId xmlns:a16="http://schemas.microsoft.com/office/drawing/2014/main" id="{3187B2A7-7F1C-4944-925D-8C68ADC1B0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6" t="4394" r="8410"/>
          <a:stretch/>
        </p:blipFill>
        <p:spPr bwMode="auto">
          <a:xfrm>
            <a:off x="7372326" y="2886652"/>
            <a:ext cx="4235805" cy="327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B9683E2-07D6-43C2-A5A1-96AFB1A17B2B}"/>
              </a:ext>
            </a:extLst>
          </p:cNvPr>
          <p:cNvSpPr txBox="1"/>
          <p:nvPr/>
        </p:nvSpPr>
        <p:spPr>
          <a:xfrm>
            <a:off x="683719" y="938272"/>
            <a:ext cx="98223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Create your own picture of your favourite wildlife!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You can cut these out and add them to your whole class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BIG picture! You can use mixed media. </a:t>
            </a:r>
          </a:p>
        </p:txBody>
      </p:sp>
      <p:pic>
        <p:nvPicPr>
          <p:cNvPr id="4102" name="Picture 6" descr="Kids painting with fish in lake: nursery decor&quot; Art Board Print for Sale by  serious-art | Redbubble">
            <a:extLst>
              <a:ext uri="{FF2B5EF4-FFF2-40B4-BE49-F238E27FC236}">
                <a16:creationId xmlns:a16="http://schemas.microsoft.com/office/drawing/2014/main" id="{BCCDFAEE-DB70-4D64-8D1C-D962B65584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1" t="24719" r="14137" b="23774"/>
          <a:stretch/>
        </p:blipFill>
        <p:spPr bwMode="auto">
          <a:xfrm>
            <a:off x="4586668" y="2843281"/>
            <a:ext cx="3174346" cy="307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7878D5-89B6-4DA6-AB63-45D4EF871FE0}"/>
              </a:ext>
            </a:extLst>
          </p:cNvPr>
          <p:cNvSpPr txBox="1"/>
          <p:nvPr/>
        </p:nvSpPr>
        <p:spPr>
          <a:xfrm>
            <a:off x="98117" y="170569"/>
            <a:ext cx="4669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Friends of Canvey lake Art project 2023</a:t>
            </a:r>
          </a:p>
        </p:txBody>
      </p:sp>
    </p:spTree>
    <p:extLst>
      <p:ext uri="{BB962C8B-B14F-4D97-AF65-F5344CB8AC3E}">
        <p14:creationId xmlns:p14="http://schemas.microsoft.com/office/powerpoint/2010/main" val="2396178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DAFE4C-818B-48B0-9246-268A829C7530}"/>
              </a:ext>
            </a:extLst>
          </p:cNvPr>
          <p:cNvSpPr txBox="1"/>
          <p:nvPr/>
        </p:nvSpPr>
        <p:spPr>
          <a:xfrm>
            <a:off x="361950" y="323850"/>
            <a:ext cx="9972675" cy="3027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Thank you!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for sharing your ideas and being a part of our friends of Canvey Lake family!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1AACE7-B045-413B-AAE2-B696400564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57" t="5984" r="7541" b="5998"/>
          <a:stretch/>
        </p:blipFill>
        <p:spPr>
          <a:xfrm>
            <a:off x="4128300" y="3098490"/>
            <a:ext cx="7590409" cy="34356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8047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F16200E1AF0E4ABE3326BAAD18CFA8" ma:contentTypeVersion="17" ma:contentTypeDescription="Create a new document." ma:contentTypeScope="" ma:versionID="ee3b971ab45664d7b9b01fd51e326204">
  <xsd:schema xmlns:xsd="http://www.w3.org/2001/XMLSchema" xmlns:xs="http://www.w3.org/2001/XMLSchema" xmlns:p="http://schemas.microsoft.com/office/2006/metadata/properties" xmlns:ns3="42298d2e-35e7-402f-b999-2647fc01be7f" xmlns:ns4="02b95eb2-973f-4467-ba5c-32fe899f8659" targetNamespace="http://schemas.microsoft.com/office/2006/metadata/properties" ma:root="true" ma:fieldsID="5e6d6915166de300979e83a098638995" ns3:_="" ns4:_="">
    <xsd:import namespace="42298d2e-35e7-402f-b999-2647fc01be7f"/>
    <xsd:import namespace="02b95eb2-973f-4467-ba5c-32fe899f865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LengthInSeconds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298d2e-35e7-402f-b999-2647fc01be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b95eb2-973f-4467-ba5c-32fe899f865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2298d2e-35e7-402f-b999-2647fc01be7f" xsi:nil="true"/>
  </documentManagement>
</p:properties>
</file>

<file path=customXml/itemProps1.xml><?xml version="1.0" encoding="utf-8"?>
<ds:datastoreItem xmlns:ds="http://schemas.openxmlformats.org/officeDocument/2006/customXml" ds:itemID="{80DC759D-9954-405A-93A4-0459399A92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0AAF60-8CB0-43EB-B9FD-CA05822954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2298d2e-35e7-402f-b999-2647fc01be7f"/>
    <ds:schemaRef ds:uri="02b95eb2-973f-4467-ba5c-32fe899f86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90F2A55-6F64-4782-852B-C599CED57CB2}">
  <ds:schemaRefs>
    <ds:schemaRef ds:uri="http://schemas.microsoft.com/office/2006/documentManagement/types"/>
    <ds:schemaRef ds:uri="42298d2e-35e7-402f-b999-2647fc01be7f"/>
    <ds:schemaRef ds:uri="http://purl.org/dc/dcmitype/"/>
    <ds:schemaRef ds:uri="02b95eb2-973f-4467-ba5c-32fe899f8659"/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334</Words>
  <Application>Microsoft Office PowerPoint</Application>
  <PresentationFormat>Widescreen</PresentationFormat>
  <Paragraphs>48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Friends of Canvey Lake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Friends of Canvey Lake Art Project</dc:title>
  <dc:creator>Kellie Toogood</dc:creator>
  <cp:lastModifiedBy>Chris</cp:lastModifiedBy>
  <cp:revision>16</cp:revision>
  <dcterms:created xsi:type="dcterms:W3CDTF">2023-09-09T19:47:06Z</dcterms:created>
  <dcterms:modified xsi:type="dcterms:W3CDTF">2023-10-20T14:34:37Z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0x01010018F16200E1AF0E4ABE3326BAAD18CFA8</vt:lpwstr>
  </property>
</Properties>
</file>