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24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20/11/2025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200469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20/11/2025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904427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B63597-CC32-452D-BEB0-4AD13EB5AFE5}" type="datetimeFigureOut">
              <a:rPr lang="en-GB" smtClean="0"/>
              <a:t>20/11/2025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342167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B63597-CC32-452D-BEB0-4AD13EB5AFE5}" type="datetimeFigureOut">
              <a:rPr lang="en-GB" smtClean="0"/>
              <a:t>20/11/2025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625607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B63597-CC32-452D-BEB0-4AD13EB5AFE5}" type="datetimeFigureOut">
              <a:rPr lang="en-GB" smtClean="0"/>
              <a:t>20/11/2025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57499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B63597-CC32-452D-BEB0-4AD13EB5AFE5}" type="datetimeFigureOut">
              <a:rPr lang="en-GB" smtClean="0"/>
              <a:t>20/11/2025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666633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B63597-CC32-452D-BEB0-4AD13EB5AFE5}" type="datetimeFigureOut">
              <a:rPr lang="en-GB" smtClean="0"/>
              <a:t>20/11/2025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82769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1B63597-CC32-452D-BEB0-4AD13EB5AFE5}" type="datetimeFigureOut">
              <a:rPr lang="en-GB" smtClean="0"/>
              <a:t>20/11/2025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165104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1B63597-CC32-452D-BEB0-4AD13EB5AFE5}" type="datetimeFigureOut">
              <a:rPr lang="en-GB" smtClean="0"/>
              <a:t>20/11/2025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715977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20/11/2025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4123141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20/11/2025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195346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1B63597-CC32-452D-BEB0-4AD13EB5AFE5}" type="datetimeFigureOut">
              <a:rPr lang="en-GB" smtClean="0"/>
              <a:t>20/11/2025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5216C7AE-9D56-4C9A-92FB-178E60F326C8}" type="slidenum">
              <a:rPr lang="en-GB" smtClean="0"/>
              <a:t>‹#›</a:t>
            </a:fld>
            <a:endParaRPr lang="en-GB"/>
          </a:p>
        </p:txBody>
      </p:sp>
    </p:spTree>
    <p:extLst>
      <p:ext uri="{BB962C8B-B14F-4D97-AF65-F5344CB8AC3E}">
        <p14:creationId xmlns:p14="http://schemas.microsoft.com/office/powerpoint/2010/main" val="39670590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9C41CB1-C698-4010-98AA-D12DE1129406}"/>
              </a:ext>
            </a:extLst>
          </p:cNvPr>
          <p:cNvSpPr>
            <a:spLocks noGrp="1"/>
          </p:cNvSpPr>
          <p:nvPr>
            <p:ph type="subTitle" idx="1"/>
          </p:nvPr>
        </p:nvSpPr>
        <p:spPr/>
        <p:txBody>
          <a:bodyPr/>
          <a:lstStyle/>
          <a:p>
            <a:endParaRPr lang="en-GB"/>
          </a:p>
        </p:txBody>
      </p:sp>
      <p:sp>
        <p:nvSpPr>
          <p:cNvPr id="5" name="TextBox 4">
            <a:extLst>
              <a:ext uri="{FF2B5EF4-FFF2-40B4-BE49-F238E27FC236}">
                <a16:creationId xmlns:a16="http://schemas.microsoft.com/office/drawing/2014/main" id="{81D4D6EC-BC6F-48E1-A78A-9F00A970CEA0}"/>
              </a:ext>
            </a:extLst>
          </p:cNvPr>
          <p:cNvSpPr txBox="1"/>
          <p:nvPr/>
        </p:nvSpPr>
        <p:spPr>
          <a:xfrm>
            <a:off x="0" y="0"/>
            <a:ext cx="6858000" cy="2062103"/>
          </a:xfrm>
          <a:prstGeom prst="rect">
            <a:avLst/>
          </a:prstGeom>
          <a:noFill/>
        </p:spPr>
        <p:txBody>
          <a:bodyPr wrap="square" rtlCol="0">
            <a:spAutoFit/>
          </a:bodyPr>
          <a:lstStyle/>
          <a:p>
            <a:r>
              <a:rPr lang="en-GB" sz="1600" dirty="0"/>
              <a:t>Dear parent/Carer,                                                                        20</a:t>
            </a:r>
            <a:r>
              <a:rPr lang="en-GB" sz="1600" baseline="30000" dirty="0"/>
              <a:t>th</a:t>
            </a:r>
            <a:r>
              <a:rPr lang="en-GB" sz="1600" dirty="0"/>
              <a:t> November 2025</a:t>
            </a:r>
          </a:p>
          <a:p>
            <a:pPr algn="ctr"/>
            <a:r>
              <a:rPr lang="en-GB" sz="1600" dirty="0"/>
              <a:t>Here is the poster for the Mayor’s Christmas Concert and information about how to obtain tickets. You can use the QR link to the website below or visit Waterside Farm Leisure Centre to purchase these directly. Please make sure you book for the </a:t>
            </a:r>
            <a:r>
              <a:rPr lang="en-GB" sz="1600" b="1" u="sng" dirty="0"/>
              <a:t>2pm</a:t>
            </a:r>
            <a:r>
              <a:rPr lang="en-GB" sz="1600" dirty="0"/>
              <a:t> slot. Although there are still tickets available, we advise that you purchase them soon as spaces are limited and fill up very quickly.</a:t>
            </a:r>
          </a:p>
          <a:p>
            <a:pPr algn="ctr"/>
            <a:r>
              <a:rPr lang="en-GB" sz="1600" dirty="0"/>
              <a:t>We will be in touch nearer the time with a quick reminder about timings etc.</a:t>
            </a:r>
          </a:p>
          <a:p>
            <a:pPr algn="ctr"/>
            <a:r>
              <a:rPr lang="en-GB" sz="1600" dirty="0"/>
              <a:t>Kind regards  Mrs Bowery </a:t>
            </a:r>
          </a:p>
        </p:txBody>
      </p:sp>
      <p:pic>
        <p:nvPicPr>
          <p:cNvPr id="6" name="Picture 5">
            <a:extLst>
              <a:ext uri="{FF2B5EF4-FFF2-40B4-BE49-F238E27FC236}">
                <a16:creationId xmlns:a16="http://schemas.microsoft.com/office/drawing/2014/main" id="{9304D668-6398-43D4-9F89-A6863D607D91}"/>
              </a:ext>
            </a:extLst>
          </p:cNvPr>
          <p:cNvPicPr>
            <a:picLocks noChangeAspect="1"/>
          </p:cNvPicPr>
          <p:nvPr/>
        </p:nvPicPr>
        <p:blipFill>
          <a:blip r:embed="rId2"/>
          <a:stretch>
            <a:fillRect/>
          </a:stretch>
        </p:blipFill>
        <p:spPr>
          <a:xfrm>
            <a:off x="742950" y="2054549"/>
            <a:ext cx="5543550" cy="7772600"/>
          </a:xfrm>
          <a:prstGeom prst="rect">
            <a:avLst/>
          </a:prstGeom>
        </p:spPr>
      </p:pic>
    </p:spTree>
    <p:extLst>
      <p:ext uri="{BB962C8B-B14F-4D97-AF65-F5344CB8AC3E}">
        <p14:creationId xmlns:p14="http://schemas.microsoft.com/office/powerpoint/2010/main" val="42504186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TotalTime>
  <Words>100</Words>
  <Application>Microsoft Office PowerPoint</Application>
  <PresentationFormat>A4 Paper (210x297 mm)</PresentationFormat>
  <Paragraphs>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Bowery</dc:creator>
  <cp:lastModifiedBy>Mrs Kiln</cp:lastModifiedBy>
  <cp:revision>4</cp:revision>
  <cp:lastPrinted>2025-11-20T15:58:03Z</cp:lastPrinted>
  <dcterms:created xsi:type="dcterms:W3CDTF">2024-11-14T16:51:24Z</dcterms:created>
  <dcterms:modified xsi:type="dcterms:W3CDTF">2025-11-20T15:59:02Z</dcterms:modified>
</cp:coreProperties>
</file>